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83" r:id="rId25"/>
    <p:sldId id="282" r:id="rId26"/>
    <p:sldId id="281" r:id="rId27"/>
    <p:sldId id="280" r:id="rId28"/>
    <p:sldId id="27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0057BDD-72BA-4ABB-9E87-2145E7AC1C5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4E35586-633D-4394-B6F2-4A5D73881F22}" type="slidenum">
              <a:rPr lang="en-US" smtClean="0"/>
              <a:t>‹Nº›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7324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7BDD-72BA-4ABB-9E87-2145E7AC1C5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5586-633D-4394-B6F2-4A5D73881F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05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7BDD-72BA-4ABB-9E87-2145E7AC1C5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5586-633D-4394-B6F2-4A5D73881F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7BDD-72BA-4ABB-9E87-2145E7AC1C5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5586-633D-4394-B6F2-4A5D73881F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2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0057BDD-72BA-4ABB-9E87-2145E7AC1C5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4E35586-633D-4394-B6F2-4A5D73881F22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8763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7BDD-72BA-4ABB-9E87-2145E7AC1C5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5586-633D-4394-B6F2-4A5D73881F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296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7BDD-72BA-4ABB-9E87-2145E7AC1C5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5586-633D-4394-B6F2-4A5D73881F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0892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7BDD-72BA-4ABB-9E87-2145E7AC1C5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5586-633D-4394-B6F2-4A5D73881F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0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7BDD-72BA-4ABB-9E87-2145E7AC1C5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35586-633D-4394-B6F2-4A5D73881F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31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00057BDD-72BA-4ABB-9E87-2145E7AC1C5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14E35586-633D-4394-B6F2-4A5D73881F2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91926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00057BDD-72BA-4ABB-9E87-2145E7AC1C5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14E35586-633D-4394-B6F2-4A5D73881F2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8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0057BDD-72BA-4ABB-9E87-2145E7AC1C58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4E35586-633D-4394-B6F2-4A5D73881F22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504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docs/Web/CSS/Pseudo-classes" TargetMode="External"/><Relationship Id="rId2" Type="http://schemas.openxmlformats.org/officeDocument/2006/relationships/hyperlink" Target="https://en.bem.info/methodology/faq/#why-bem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developer.mozilla.org/es/docs/Web/CSS/Pseudo-element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BO" dirty="0" err="1" smtClean="0"/>
              <a:t>Html</a:t>
            </a:r>
            <a:r>
              <a:rPr lang="es-BO" dirty="0" smtClean="0"/>
              <a:t> - </a:t>
            </a:r>
            <a:r>
              <a:rPr lang="es-BO" dirty="0" err="1" smtClean="0"/>
              <a:t>css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BO" dirty="0" err="1" smtClean="0"/>
              <a:t>Jose</a:t>
            </a:r>
            <a:r>
              <a:rPr lang="es-BO" dirty="0" smtClean="0"/>
              <a:t> Jhonatan choque </a:t>
            </a:r>
            <a:r>
              <a:rPr lang="es-BO" dirty="0" err="1" smtClean="0"/>
              <a:t>araujo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Optimización de imágenes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smtClean="0"/>
              <a:t>El promedio de la imagen para colocar a una web debe de ser de 70 kb.</a:t>
            </a:r>
          </a:p>
          <a:p>
            <a:r>
              <a:rPr lang="es-ES" dirty="0" smtClean="0"/>
              <a:t>Pagina para comprimir nuestras imágenes: </a:t>
            </a:r>
            <a:r>
              <a:rPr lang="es-ES" dirty="0" err="1" smtClean="0"/>
              <a:t>Tyny</a:t>
            </a:r>
            <a:r>
              <a:rPr lang="es-ES" dirty="0" smtClean="0"/>
              <a:t> PNG</a:t>
            </a:r>
          </a:p>
          <a:p>
            <a:r>
              <a:rPr lang="es-ES" dirty="0" smtClean="0"/>
              <a:t>Los metadatos son: cuando tomamos una foto, en la foto se crea pequeños archivos de la dirección, fecha y hora. Esto se elimina en </a:t>
            </a:r>
            <a:r>
              <a:rPr lang="es-ES" dirty="0" err="1" smtClean="0"/>
              <a:t>Verexif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509" y="1653870"/>
            <a:ext cx="4096322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93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video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31" y="2111720"/>
            <a:ext cx="3590925" cy="1971675"/>
          </a:xfrm>
          <a:prstGeom prst="rect">
            <a:avLst/>
          </a:prstGeom>
        </p:spPr>
      </p:pic>
      <p:sp>
        <p:nvSpPr>
          <p:cNvPr id="10" name="Rectángulo redondeado 9"/>
          <p:cNvSpPr/>
          <p:nvPr/>
        </p:nvSpPr>
        <p:spPr>
          <a:xfrm>
            <a:off x="2501153" y="2635624"/>
            <a:ext cx="663388" cy="215152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ángulo redondeado 10"/>
          <p:cNvSpPr/>
          <p:nvPr/>
        </p:nvSpPr>
        <p:spPr>
          <a:xfrm>
            <a:off x="3164540" y="2635624"/>
            <a:ext cx="1183341" cy="215152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ángulo redondeado 11"/>
          <p:cNvSpPr/>
          <p:nvPr/>
        </p:nvSpPr>
        <p:spPr>
          <a:xfrm>
            <a:off x="2294963" y="2850776"/>
            <a:ext cx="2268071" cy="403412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 recto de flecha 13"/>
          <p:cNvCxnSpPr/>
          <p:nvPr/>
        </p:nvCxnSpPr>
        <p:spPr>
          <a:xfrm flipH="1" flipV="1">
            <a:off x="1819834" y="1385074"/>
            <a:ext cx="1129553" cy="1272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11" idx="0"/>
          </p:cNvCxnSpPr>
          <p:nvPr/>
        </p:nvCxnSpPr>
        <p:spPr>
          <a:xfrm flipV="1">
            <a:off x="3756211" y="1385074"/>
            <a:ext cx="591670" cy="125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>
            <a:off x="3164540" y="3254188"/>
            <a:ext cx="616602" cy="2353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965273" y="1162320"/>
            <a:ext cx="17091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smtClean="0"/>
              <a:t>Esto añade botones al video</a:t>
            </a:r>
            <a:endParaRPr lang="en-US" sz="1050" dirty="0"/>
          </a:p>
        </p:txBody>
      </p:sp>
      <p:sp>
        <p:nvSpPr>
          <p:cNvPr id="21" name="CuadroTexto 20"/>
          <p:cNvSpPr txBox="1"/>
          <p:nvPr/>
        </p:nvSpPr>
        <p:spPr>
          <a:xfrm>
            <a:off x="3428998" y="965122"/>
            <a:ext cx="23086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smtClean="0"/>
              <a:t>Esto carga el video antes que el </a:t>
            </a:r>
            <a:r>
              <a:rPr lang="es-ES" sz="1050" dirty="0" err="1" smtClean="0"/>
              <a:t>usurio</a:t>
            </a:r>
            <a:r>
              <a:rPr lang="es-ES" sz="1050" dirty="0" smtClean="0"/>
              <a:t> </a:t>
            </a:r>
          </a:p>
          <a:p>
            <a:r>
              <a:rPr lang="es-ES" sz="1050" dirty="0" smtClean="0"/>
              <a:t>Ingrese a la misma</a:t>
            </a:r>
            <a:endParaRPr lang="en-US" sz="1050" dirty="0"/>
          </a:p>
        </p:txBody>
      </p:sp>
      <p:sp>
        <p:nvSpPr>
          <p:cNvPr id="22" name="CuadroTexto 21"/>
          <p:cNvSpPr txBox="1"/>
          <p:nvPr/>
        </p:nvSpPr>
        <p:spPr>
          <a:xfrm>
            <a:off x="2832845" y="5651584"/>
            <a:ext cx="260359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smtClean="0"/>
              <a:t>Esto da a escoger el formato a la pagina</a:t>
            </a:r>
          </a:p>
          <a:p>
            <a:r>
              <a:rPr lang="es-ES" sz="1050" dirty="0" smtClean="0"/>
              <a:t>Si un formato no da, pasa al siguiente para</a:t>
            </a:r>
          </a:p>
          <a:p>
            <a:r>
              <a:rPr lang="es-ES" sz="1050" dirty="0" smtClean="0"/>
              <a:t>Que el usuario no encuentre inconvenientes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92390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formularios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30" y="412992"/>
            <a:ext cx="6477904" cy="34104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00" y="4627457"/>
            <a:ext cx="6419034" cy="3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67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Atajos en vs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Seleccionas la parte que quieres copiar, luego con SHIFT + ALT + FLECHA ABAJO copias todo abajo, presiona la flecha </a:t>
            </a:r>
            <a:r>
              <a:rPr lang="es-ES" dirty="0" err="1"/>
              <a:t>segun</a:t>
            </a:r>
            <a:r>
              <a:rPr lang="es-ES" dirty="0"/>
              <a:t> cuantas copias quieras realizar.</a:t>
            </a:r>
          </a:p>
          <a:p>
            <a:r>
              <a:rPr lang="es-ES" dirty="0"/>
              <a:t>Selecciona una palabra y con CTRL+D seleccionas la siguiente igual y sucesivamente, luego escribe lo que necesites.</a:t>
            </a:r>
          </a:p>
          <a:p>
            <a:r>
              <a:rPr lang="es-ES" dirty="0"/>
              <a:t>Con ALT+CLICK puedes crear </a:t>
            </a:r>
            <a:r>
              <a:rPr lang="es-ES" dirty="0" err="1"/>
              <a:t>multicursores</a:t>
            </a:r>
            <a:r>
              <a:rPr lang="es-ES" dirty="0"/>
              <a:t>, </a:t>
            </a:r>
            <a:r>
              <a:rPr lang="es-ES" dirty="0" err="1"/>
              <a:t>manten</a:t>
            </a:r>
            <a:r>
              <a:rPr lang="es-ES" dirty="0"/>
              <a:t> presionado ALT y da </a:t>
            </a:r>
            <a:r>
              <a:rPr lang="es-ES" dirty="0" err="1"/>
              <a:t>click</a:t>
            </a:r>
            <a:r>
              <a:rPr lang="es-ES" dirty="0"/>
              <a:t> donde desees el otro cursor.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60" y="1055535"/>
            <a:ext cx="5973009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34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err="1" smtClean="0"/>
              <a:t>Pseudo</a:t>
            </a:r>
            <a:r>
              <a:rPr lang="es-BO" dirty="0" smtClean="0"/>
              <a:t> clases y </a:t>
            </a:r>
            <a:r>
              <a:rPr lang="es-BO" dirty="0" err="1" smtClean="0"/>
              <a:t>pseudo</a:t>
            </a:r>
            <a:r>
              <a:rPr lang="es-BO" dirty="0" smtClean="0"/>
              <a:t> elementos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587746"/>
          </a:xfrm>
        </p:spPr>
        <p:txBody>
          <a:bodyPr>
            <a:normAutofit/>
          </a:bodyPr>
          <a:lstStyle/>
          <a:p>
            <a:r>
              <a:rPr lang="es-ES" dirty="0" smtClean="0"/>
              <a:t>Existe una herramienta para nombrar clases y esta se llama BEM ( esta nos ayuda a nombrar clases) </a:t>
            </a:r>
            <a:r>
              <a:rPr lang="es-ES" dirty="0"/>
              <a:t>: </a:t>
            </a:r>
            <a:r>
              <a:rPr lang="es-ES" dirty="0">
                <a:hlinkClick r:id="rId2"/>
              </a:rPr>
              <a:t>https://en.bem.info/methodology/faq/#</a:t>
            </a:r>
            <a:r>
              <a:rPr lang="es-ES" dirty="0" smtClean="0">
                <a:hlinkClick r:id="rId2"/>
              </a:rPr>
              <a:t>why-bem</a:t>
            </a:r>
            <a:endParaRPr lang="es-ES" dirty="0" smtClean="0"/>
          </a:p>
          <a:p>
            <a:r>
              <a:rPr lang="es-ES" dirty="0" smtClean="0"/>
              <a:t>Otra herramienta en </a:t>
            </a:r>
            <a:r>
              <a:rPr lang="es-ES" dirty="0" err="1" smtClean="0"/>
              <a:t>css</a:t>
            </a:r>
            <a:r>
              <a:rPr lang="es-ES" dirty="0" smtClean="0"/>
              <a:t> es la </a:t>
            </a:r>
            <a:r>
              <a:rPr lang="es-ES" dirty="0" err="1" smtClean="0"/>
              <a:t>pseudo</a:t>
            </a:r>
            <a:r>
              <a:rPr lang="es-ES" dirty="0" smtClean="0"/>
              <a:t> clases que esta podemos ver en este link</a:t>
            </a:r>
            <a:r>
              <a:rPr lang="es-ES" dirty="0"/>
              <a:t>: </a:t>
            </a:r>
            <a:r>
              <a:rPr lang="es-ES" dirty="0">
                <a:hlinkClick r:id="rId3"/>
              </a:rPr>
              <a:t>https://</a:t>
            </a:r>
            <a:r>
              <a:rPr lang="es-ES" dirty="0" smtClean="0">
                <a:hlinkClick r:id="rId3"/>
              </a:rPr>
              <a:t>developer.mozilla.org/es/docs/Web/CSS/Pseudo-classes</a:t>
            </a:r>
            <a:endParaRPr lang="es-ES" dirty="0" smtClean="0"/>
          </a:p>
          <a:p>
            <a:r>
              <a:rPr lang="es-ES" dirty="0" smtClean="0"/>
              <a:t>Para </a:t>
            </a:r>
            <a:r>
              <a:rPr lang="es-ES" dirty="0" err="1" smtClean="0"/>
              <a:t>pseudo</a:t>
            </a:r>
            <a:r>
              <a:rPr lang="es-ES" dirty="0"/>
              <a:t> elementos: </a:t>
            </a:r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developer.mozilla.org/es/docs/Web/CSS/Pseudo-elements</a:t>
            </a:r>
            <a:endParaRPr lang="es-ES" dirty="0" smtClean="0"/>
          </a:p>
          <a:p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683" y="27622"/>
            <a:ext cx="4801270" cy="43059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393" y="4333523"/>
            <a:ext cx="5191850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09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Anatomia</a:t>
            </a:r>
            <a:r>
              <a:rPr lang="es-ES" dirty="0" smtClean="0"/>
              <a:t> de una regla </a:t>
            </a:r>
            <a:r>
              <a:rPr lang="es-ES" dirty="0" err="1" smtClean="0"/>
              <a:t>css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smtClean="0"/>
              <a:t>Este es el modelo de la regla que llega </a:t>
            </a:r>
            <a:r>
              <a:rPr lang="es-ES" dirty="0" err="1" smtClean="0"/>
              <a:t>css</a:t>
            </a:r>
            <a:r>
              <a:rPr lang="es-ES" dirty="0" smtClean="0"/>
              <a:t> para realizar todo la estructura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93" y="457200"/>
            <a:ext cx="4391638" cy="25340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34" y="3284560"/>
            <a:ext cx="5722957" cy="284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40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Modelo de caja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smtClean="0"/>
              <a:t>Este es el modelo de las cajas que ponemos en HTML y tenemos que modificar en CSS</a:t>
            </a:r>
          </a:p>
          <a:p>
            <a:endParaRPr lang="es-ES" dirty="0"/>
          </a:p>
          <a:p>
            <a:r>
              <a:rPr lang="es-ES" dirty="0" smtClean="0"/>
              <a:t>Recomendación: este debe ser la forma inicial de todos los archivos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36" y="2989611"/>
            <a:ext cx="4652537" cy="36857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229" y="0"/>
            <a:ext cx="4972744" cy="24482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886" y="4345585"/>
            <a:ext cx="3342114" cy="17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67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 en </a:t>
            </a:r>
            <a:r>
              <a:rPr lang="es-ES" dirty="0" err="1" smtClean="0"/>
              <a:t>css</a:t>
            </a:r>
            <a:r>
              <a:rPr lang="es-ES" dirty="0" smtClean="0"/>
              <a:t> y </a:t>
            </a:r>
            <a:r>
              <a:rPr lang="es-ES" dirty="0" err="1" smtClean="0"/>
              <a:t>especifidad</a:t>
            </a:r>
            <a:r>
              <a:rPr lang="es-ES" dirty="0" smtClean="0"/>
              <a:t> 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57" y="99760"/>
            <a:ext cx="4610743" cy="36104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16" y="3915031"/>
            <a:ext cx="4959095" cy="272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87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Los </a:t>
            </a:r>
            <a:r>
              <a:rPr lang="es-BO" dirty="0" err="1" smtClean="0"/>
              <a:t>conbinadores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7" y="0"/>
            <a:ext cx="5806022" cy="4462782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BO" dirty="0" smtClean="0"/>
              <a:t>En el ejemplo le damos a entender que al archivo </a:t>
            </a:r>
            <a:r>
              <a:rPr lang="es-BO" dirty="0" err="1" smtClean="0"/>
              <a:t>html</a:t>
            </a:r>
            <a:r>
              <a:rPr lang="es-BO" dirty="0" smtClean="0"/>
              <a:t> en base al </a:t>
            </a:r>
            <a:r>
              <a:rPr lang="es-BO" dirty="0" err="1" smtClean="0"/>
              <a:t>css</a:t>
            </a:r>
            <a:r>
              <a:rPr lang="es-BO" dirty="0" smtClean="0"/>
              <a:t> que coloque de color rojo a los archivos p que estén cercarnos a los archivos h2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63" y="4830445"/>
            <a:ext cx="2172003" cy="18766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860" y="5279598"/>
            <a:ext cx="1752845" cy="7811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340" y="4631322"/>
            <a:ext cx="1070963" cy="222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51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280" y="438962"/>
            <a:ext cx="1910822" cy="24835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215" y="1095304"/>
            <a:ext cx="2057687" cy="100979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755" y="542331"/>
            <a:ext cx="1543265" cy="227679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280" y="3746938"/>
            <a:ext cx="1910822" cy="248353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215" y="4300467"/>
            <a:ext cx="2076740" cy="100026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964" y="3605899"/>
            <a:ext cx="1752845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6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Como funcionar el navegador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5" y="567821"/>
            <a:ext cx="6496567" cy="5866597"/>
          </a:xfrm>
        </p:spPr>
      </p:pic>
      <p:sp>
        <p:nvSpPr>
          <p:cNvPr id="6" name="Marcador de texto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request</a:t>
            </a:r>
            <a:r>
              <a:rPr lang="es-ES" dirty="0" smtClean="0"/>
              <a:t> </a:t>
            </a:r>
            <a:r>
              <a:rPr lang="es-ES" dirty="0" err="1" smtClean="0"/>
              <a:t>handling</a:t>
            </a:r>
            <a:r>
              <a:rPr lang="es-ES" dirty="0" smtClean="0"/>
              <a:t> es el encargado del performance con la velocidad que el navegador nos da como respuesta una pagina web, existen herramientas que nos ayudan a verificar el performance de las paginas como ser: </a:t>
            </a:r>
            <a:r>
              <a:rPr lang="es-ES" dirty="0" err="1" smtClean="0"/>
              <a:t>pingdomtools</a:t>
            </a:r>
            <a:r>
              <a:rPr lang="es-ES" dirty="0" smtClean="0"/>
              <a:t>, </a:t>
            </a:r>
            <a:r>
              <a:rPr lang="es-ES" dirty="0" err="1" smtClean="0"/>
              <a:t>Gtmetrix</a:t>
            </a:r>
            <a:r>
              <a:rPr lang="es-ES" dirty="0" smtClean="0"/>
              <a:t>, </a:t>
            </a:r>
            <a:r>
              <a:rPr lang="es-ES" dirty="0" err="1" smtClean="0"/>
              <a:t>PagesSpeed</a:t>
            </a:r>
            <a:r>
              <a:rPr lang="es-E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236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Medidas absolutas </a:t>
            </a:r>
            <a:r>
              <a:rPr lang="es-BO" dirty="0" err="1" smtClean="0"/>
              <a:t>vz</a:t>
            </a:r>
            <a:r>
              <a:rPr lang="es-BO" dirty="0" smtClean="0"/>
              <a:t> relativas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BO" dirty="0" err="1" smtClean="0"/>
              <a:t>Em</a:t>
            </a:r>
            <a:r>
              <a:rPr lang="es-BO" dirty="0" smtClean="0"/>
              <a:t> toma el tamaño del padre de fuente.</a:t>
            </a:r>
          </a:p>
          <a:p>
            <a:r>
              <a:rPr lang="es-BO" dirty="0" smtClean="0"/>
              <a:t>1 rem equivale a 16px pero si le colocamos desde el inicio que </a:t>
            </a:r>
            <a:r>
              <a:rPr lang="es-BO" dirty="0" err="1" smtClean="0"/>
              <a:t>font-size</a:t>
            </a:r>
            <a:r>
              <a:rPr lang="es-BO" dirty="0" smtClean="0"/>
              <a:t>: 62.5%; esto hace que el rem sea 10px, entonces si queremos 30px solo usamos 3rem.</a:t>
            </a:r>
          </a:p>
          <a:p>
            <a:endParaRPr lang="es-BO" dirty="0" smtClean="0"/>
          </a:p>
          <a:p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61" y="0"/>
            <a:ext cx="3715268" cy="30388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61" y="3184828"/>
            <a:ext cx="1714708" cy="16740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540" y="124244"/>
            <a:ext cx="2483707" cy="172638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540" y="1945341"/>
            <a:ext cx="2890346" cy="267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31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57" y="104311"/>
            <a:ext cx="8497486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83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position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21" y="1542217"/>
            <a:ext cx="485842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50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display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7902"/>
            <a:ext cx="7639712" cy="222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2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62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30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62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47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3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Fundamentos</a:t>
            </a:r>
            <a:endParaRPr lang="en-U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BO" dirty="0" smtClean="0"/>
              <a:t>La imagen nos demuestra como esta creada una pagina web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606" y="1452685"/>
            <a:ext cx="3521324" cy="359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50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Front </a:t>
            </a:r>
            <a:r>
              <a:rPr lang="es-BO" dirty="0" err="1" smtClean="0"/>
              <a:t>end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BO" dirty="0" smtClean="0"/>
              <a:t>Es la persona que se encarga de todo la parte visual del sistema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76" y="85580"/>
            <a:ext cx="5837158" cy="15570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6" y="1741336"/>
            <a:ext cx="6063524" cy="497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88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Back </a:t>
            </a:r>
            <a:r>
              <a:rPr lang="es-BO" dirty="0" err="1" smtClean="0"/>
              <a:t>end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230"/>
            <a:ext cx="5225874" cy="16163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75" y="1653870"/>
            <a:ext cx="4937724" cy="36104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96" y="5252327"/>
            <a:ext cx="6486352" cy="16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19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BO" dirty="0" smtClean="0"/>
              <a:t>Paginas estáticas o paginas </a:t>
            </a:r>
            <a:r>
              <a:rPr lang="es-BO" dirty="0" err="1" smtClean="0"/>
              <a:t>dinamicas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1055535"/>
            <a:ext cx="7014095" cy="449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57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err="1" smtClean="0"/>
              <a:t>basico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5" y="1445389"/>
            <a:ext cx="6849742" cy="382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79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etiquetas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smtClean="0"/>
              <a:t>Etiqueta de </a:t>
            </a:r>
            <a:r>
              <a:rPr lang="es-ES" dirty="0" err="1" smtClean="0"/>
              <a:t>redireccionamiento</a:t>
            </a:r>
            <a:r>
              <a:rPr lang="es-ES" dirty="0" smtClean="0"/>
              <a:t>: se usa (a </a:t>
            </a:r>
            <a:r>
              <a:rPr lang="es-ES" dirty="0" err="1" smtClean="0"/>
              <a:t>href</a:t>
            </a:r>
            <a:r>
              <a:rPr lang="es-ES" dirty="0" smtClean="0"/>
              <a:t>=“link de la pagina o la dirección de donde queremos que nos lleve”&gt;aquí lleva con que nombre le colocaremos al link&lt;&gt;</a:t>
            </a:r>
          </a:p>
          <a:p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4533" t="6190" r="4819" b="7143"/>
          <a:stretch/>
        </p:blipFill>
        <p:spPr>
          <a:xfrm>
            <a:off x="1335741" y="1936377"/>
            <a:ext cx="4833058" cy="19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94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Imágenes 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err="1" smtClean="0"/>
              <a:t>Lossless</a:t>
            </a:r>
            <a:r>
              <a:rPr lang="es-ES" dirty="0" smtClean="0"/>
              <a:t>: es un formato sin perdida, captura los datos del archivo original en su mayoría son comprimidos y pesados.</a:t>
            </a:r>
          </a:p>
          <a:p>
            <a:r>
              <a:rPr lang="es-ES" dirty="0" err="1" smtClean="0"/>
              <a:t>Lossy</a:t>
            </a:r>
            <a:r>
              <a:rPr lang="es-ES" dirty="0" smtClean="0"/>
              <a:t>: formato con perdida, esta podría reducir los colores de la imagen principal, no es pesado pero reduce su calidad.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05" y="222565"/>
            <a:ext cx="4363059" cy="21815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404094"/>
            <a:ext cx="6133265" cy="43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4232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Distintivo</Template>
  <TotalTime>1545</TotalTime>
  <Words>534</Words>
  <Application>Microsoft Office PowerPoint</Application>
  <PresentationFormat>Panorámica</PresentationFormat>
  <Paragraphs>50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Gill Sans MT</vt:lpstr>
      <vt:lpstr>Impact</vt:lpstr>
      <vt:lpstr>Badge</vt:lpstr>
      <vt:lpstr>Html - css</vt:lpstr>
      <vt:lpstr>Como funcionar el navegador</vt:lpstr>
      <vt:lpstr>Fundamentos</vt:lpstr>
      <vt:lpstr>Front end</vt:lpstr>
      <vt:lpstr>Back end</vt:lpstr>
      <vt:lpstr>Paginas estáticas o paginas dinamicas</vt:lpstr>
      <vt:lpstr>basico</vt:lpstr>
      <vt:lpstr>etiquetas</vt:lpstr>
      <vt:lpstr>Imágenes </vt:lpstr>
      <vt:lpstr>Optimización de imágenes</vt:lpstr>
      <vt:lpstr>video</vt:lpstr>
      <vt:lpstr>formularios</vt:lpstr>
      <vt:lpstr>Atajos en vs</vt:lpstr>
      <vt:lpstr>Pseudo clases y pseudo elementos</vt:lpstr>
      <vt:lpstr>Anatomia de una regla css</vt:lpstr>
      <vt:lpstr>Modelo de caja</vt:lpstr>
      <vt:lpstr>Herencia en css y especifidad </vt:lpstr>
      <vt:lpstr>Los conbinadores</vt:lpstr>
      <vt:lpstr>Presentación de PowerPoint</vt:lpstr>
      <vt:lpstr>Medidas absolutas vz relativas</vt:lpstr>
      <vt:lpstr>Presentación de PowerPoint</vt:lpstr>
      <vt:lpstr>position</vt:lpstr>
      <vt:lpstr>display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- css</dc:title>
  <dc:creator>Jhonatan</dc:creator>
  <cp:lastModifiedBy>Jhonatan</cp:lastModifiedBy>
  <cp:revision>30</cp:revision>
  <dcterms:created xsi:type="dcterms:W3CDTF">2025-02-10T20:06:53Z</dcterms:created>
  <dcterms:modified xsi:type="dcterms:W3CDTF">2025-04-03T00:44:38Z</dcterms:modified>
</cp:coreProperties>
</file>